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9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77"/>
      <p:regular r:id="rId10"/>
      <p:bold r:id="rId11"/>
      <p:italic r:id="rId12"/>
      <p:boldItalic r:id="rId13"/>
    </p:embeddedFont>
    <p:embeddedFont>
      <p:font typeface="Lato Black" panose="020F0A02020204030203" pitchFamily="34" charset="77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00"/>
    <a:srgbClr val="FFD54F"/>
    <a:srgbClr val="FFC107"/>
    <a:srgbClr val="E1E082"/>
    <a:srgbClr val="E04336"/>
    <a:srgbClr val="E91E63"/>
    <a:srgbClr val="B3E5FC"/>
    <a:srgbClr val="FF8A80"/>
    <a:srgbClr val="1B5E20"/>
    <a:srgbClr val="26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79" autoAdjust="0"/>
    <p:restoredTop sz="81156" autoAdjust="0"/>
  </p:normalViewPr>
  <p:slideViewPr>
    <p:cSldViewPr snapToGrid="0" showGuides="1">
      <p:cViewPr varScale="1">
        <p:scale>
          <a:sx n="21" d="100"/>
          <a:sy n="21" d="100"/>
        </p:scale>
        <p:origin x="2680" y="224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-976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Flow</a:t>
            </a:r>
          </a:p>
          <a:p>
            <a:pPr marL="171450" indent="-171450">
              <a:buFontTx/>
              <a:buChar char="-"/>
            </a:pPr>
            <a:r>
              <a:rPr lang="en-US" dirty="0"/>
              <a:t>Poster: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Intro team and topic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Intro/problem statement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Methodology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Notebooks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Switch to notebook and go through that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Switch to </a:t>
            </a:r>
            <a:r>
              <a:rPr lang="en-US" dirty="0" err="1"/>
              <a:t>plotly</a:t>
            </a:r>
            <a:r>
              <a:rPr lang="en-US" dirty="0"/>
              <a:t> video</a:t>
            </a:r>
          </a:p>
          <a:p>
            <a:pPr marL="171450" indent="-171450">
              <a:buFontTx/>
              <a:buChar char="-"/>
            </a:pPr>
            <a:r>
              <a:rPr lang="en-US" dirty="0"/>
              <a:t>Back to poster and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0" Type="http://schemas.openxmlformats.org/officeDocument/2006/relationships/image" Target="../media/image8.png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40306752" y="0"/>
            <a:ext cx="915326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52176" y="2926836"/>
            <a:ext cx="27240985" cy="18226282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67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The </a:t>
            </a:r>
            <a:r>
              <a:rPr lang="en-US" sz="20000" b="1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COVID-19</a:t>
            </a:r>
            <a:r>
              <a:rPr lang="en-US" sz="167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mortality rate is in the </a:t>
            </a:r>
            <a:r>
              <a:rPr lang="en-US" sz="20000" b="1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top 10 </a:t>
            </a:r>
            <a:r>
              <a:rPr lang="en-US" sz="167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causes of </a:t>
            </a:r>
            <a:r>
              <a:rPr lang="en-US" sz="20000" b="1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deaths</a:t>
            </a:r>
            <a:r>
              <a:rPr lang="en-US" sz="167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in California, Indiana, Michigan and Ohio.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17819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87854" y="3382312"/>
            <a:ext cx="10580468" cy="2794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Coronavirus Disease 2019 (COVID-19) was a global pandemic as of March 2020, COVID-19 is a major issue in 2020 with wide ranging global impact for the economy, mental and physical health. Our aim is to see if we can find trends between states for COVID-19 as well as compare it against other causes of death.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COVID-19 data is downloaded from state health departments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Raw data processed into a standardized format, replicable for all states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Compared with processed by The COVID Tracking Project by state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Compared against CDC Yearly and Weekly death date by state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The US states data we tested (California, Indiana, Michigan, Ohio) closely align to the data aggregated by The COVID Tracking Project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On an annual level COVID-19 is 6</a:t>
            </a:r>
            <a:r>
              <a:rPr lang="en-US" sz="3600" baseline="30000" dirty="0">
                <a:latin typeface="Lato" panose="020F0502020204030203" pitchFamily="34" charset="0"/>
                <a:cs typeface="Arial" panose="020B0604020202020204" pitchFamily="34" charset="0"/>
              </a:rPr>
              <a:t>th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biggest killer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On a weekly level, COVID-19 ranges from mostly being the 3</a:t>
            </a:r>
            <a:r>
              <a:rPr lang="en-US" sz="3600" baseline="30000" dirty="0">
                <a:latin typeface="Lato" panose="020F0502020204030203" pitchFamily="34" charset="0"/>
                <a:cs typeface="Arial" panose="020B0604020202020204" pitchFamily="34" charset="0"/>
              </a:rPr>
              <a:t>rd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biggest to most deadly cause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What do the abnormal symptoms mean?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1127709" y="894337"/>
            <a:ext cx="7662037" cy="2613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4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More detailed results:</a:t>
            </a: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Raw data (Ohio)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Comparison with The COVID Tracking </a:t>
            </a:r>
            <a:r>
              <a:rPr lang="en-US" sz="4800" dirty="0" err="1">
                <a:latin typeface="Lato" panose="020F0502020204030203" pitchFamily="34" charset="0"/>
                <a:cs typeface="Arial" panose="020B0604020202020204" pitchFamily="34" charset="0"/>
              </a:rPr>
              <a:t>Proj</a:t>
            </a: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.: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Weekly death comparison: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9720837" y="27090524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1517596" y="27311991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download the text</a:t>
            </a:r>
            <a:endParaRPr lang="en-US" sz="4800" dirty="0">
              <a:solidFill>
                <a:srgbClr val="80DEEA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536892" y="25559081"/>
            <a:ext cx="5616599" cy="55276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8327663" y="28096821"/>
            <a:ext cx="129746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5ECD59F-354D-4E6A-BDBE-1042A62B8C4F}"/>
              </a:ext>
            </a:extLst>
          </p:cNvPr>
          <p:cNvSpPr txBox="1"/>
          <p:nvPr/>
        </p:nvSpPr>
        <p:spPr>
          <a:xfrm>
            <a:off x="419100" y="902607"/>
            <a:ext cx="1123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COVID-19: </a:t>
            </a:r>
            <a: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  <a:t>Deaths Statistical Analysis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96619-6953-4449-9A3C-A61AD6AB2C79}"/>
              </a:ext>
            </a:extLst>
          </p:cNvPr>
          <p:cNvSpPr txBox="1"/>
          <p:nvPr/>
        </p:nvSpPr>
        <p:spPr>
          <a:xfrm>
            <a:off x="1072722" y="2374517"/>
            <a:ext cx="105804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Alexey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Luchinsky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 Mike Terry, Vagish Vela</a:t>
            </a:r>
          </a:p>
        </p:txBody>
      </p:sp>
      <p:sp>
        <p:nvSpPr>
          <p:cNvPr id="31" name="Graphic 18">
            <a:extLst>
              <a:ext uri="{FF2B5EF4-FFF2-40B4-BE49-F238E27FC236}">
                <a16:creationId xmlns:a16="http://schemas.microsoft.com/office/drawing/2014/main" id="{F5B6BCB8-E274-4409-AAF4-6A57A82756C5}"/>
              </a:ext>
            </a:extLst>
          </p:cNvPr>
          <p:cNvSpPr/>
          <p:nvPr/>
        </p:nvSpPr>
        <p:spPr>
          <a:xfrm>
            <a:off x="580988" y="2591639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93FD4E9-7476-A446-8C6B-41CD3B9E2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30293755"/>
            <a:ext cx="7662037" cy="176816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5D7444-D7DF-7843-82CF-5213454A1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9695570"/>
            <a:ext cx="7662037" cy="31925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A7E3A0-591E-584C-8931-252E2A0BA4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13103356"/>
            <a:ext cx="7662038" cy="319251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7FEDE01-37FE-4446-837D-3339CA4740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448" y="19248494"/>
            <a:ext cx="3439279" cy="343927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E11A1FE-9B53-5A4B-B399-282924B5B4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19761" y="4578057"/>
            <a:ext cx="7540678" cy="287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F9E4E7-2AF3-5C4F-BDF6-2E3139495C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38046" y="18038101"/>
            <a:ext cx="7251700" cy="7315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1E6B2F-FA9D-9541-8E22-467A276364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4655" y="24516501"/>
            <a:ext cx="7064748" cy="49486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1D0749-D917-D943-9849-1948AF5895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36892" y="25544121"/>
            <a:ext cx="5616598" cy="58798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82ACBC-34D6-BD49-B81B-6EF9CDCAFC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797511" y="27653050"/>
            <a:ext cx="7594600" cy="21336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8F1E3AA-AD9C-A149-A4E5-491B3B1C33F5}"/>
              </a:ext>
            </a:extLst>
          </p:cNvPr>
          <p:cNvSpPr/>
          <p:nvPr/>
        </p:nvSpPr>
        <p:spPr>
          <a:xfrm>
            <a:off x="44443543" y="28742989"/>
            <a:ext cx="1965704" cy="2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7BE477-5FD3-6348-8CB8-59B3352D8B0C}"/>
              </a:ext>
            </a:extLst>
          </p:cNvPr>
          <p:cNvSpPr/>
          <p:nvPr/>
        </p:nvSpPr>
        <p:spPr>
          <a:xfrm>
            <a:off x="43624982" y="29264453"/>
            <a:ext cx="3877519" cy="401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7582</TotalTime>
  <Words>409</Words>
  <Application>Microsoft Macintosh PowerPoint</Application>
  <PresentationFormat>Custom</PresentationFormat>
  <Paragraphs>83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Lato Black</vt:lpstr>
      <vt:lpstr>Calibri</vt:lpstr>
      <vt:lpstr>Arial</vt:lpstr>
      <vt:lpstr>Lato</vt:lpstr>
      <vt:lpstr>Calibri Light</vt:lpstr>
      <vt:lpstr>Office Theme</vt:lpstr>
      <vt:lpstr>The COVID-19 mortality rate is in the top 10 causes of deaths in California, Indiana, Michigan and Ohio.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Vagish Vela</cp:lastModifiedBy>
  <cp:revision>304</cp:revision>
  <dcterms:created xsi:type="dcterms:W3CDTF">2018-09-16T19:13:41Z</dcterms:created>
  <dcterms:modified xsi:type="dcterms:W3CDTF">2020-12-07T20:56:53Z</dcterms:modified>
</cp:coreProperties>
</file>